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299" r:id="rId5"/>
    <p:sldId id="264" r:id="rId6"/>
    <p:sldId id="294" r:id="rId7"/>
    <p:sldId id="292" r:id="rId8"/>
    <p:sldId id="29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A93D"/>
    <a:srgbClr val="83A83F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676500-BF38-4888-8AD9-0155B0D1F216}" v="1" dt="2023-12-26T12:04:24.362"/>
    <p1510:client id="{A22A2163-0BCC-304E-65E7-C6174AD1892F}" v="3" dt="2023-12-26T21:49:12.1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76" autoAdjust="0"/>
    <p:restoredTop sz="95694" autoAdjust="0"/>
  </p:normalViewPr>
  <p:slideViewPr>
    <p:cSldViewPr snapToGrid="0">
      <p:cViewPr varScale="1">
        <p:scale>
          <a:sx n="62" d="100"/>
          <a:sy n="62" d="100"/>
        </p:scale>
        <p:origin x="82" y="24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llian Alcorn" userId="S::gill_alcorn@wycliffeassociates.org::6bd34c75-7694-4bed-b49b-bd31e3f4958d" providerId="AD" clId="Web-{4ABD02DD-4669-D1F4-EE01-1F4104E49B1E}"/>
    <pc:docChg chg="modSld">
      <pc:chgData name="Gillian Alcorn" userId="S::gill_alcorn@wycliffeassociates.org::6bd34c75-7694-4bed-b49b-bd31e3f4958d" providerId="AD" clId="Web-{4ABD02DD-4669-D1F4-EE01-1F4104E49B1E}" dt="2023-10-26T09:21:13.642" v="0" actId="1076"/>
      <pc:docMkLst>
        <pc:docMk/>
      </pc:docMkLst>
      <pc:sldChg chg="modSp">
        <pc:chgData name="Gillian Alcorn" userId="S::gill_alcorn@wycliffeassociates.org::6bd34c75-7694-4bed-b49b-bd31e3f4958d" providerId="AD" clId="Web-{4ABD02DD-4669-D1F4-EE01-1F4104E49B1E}" dt="2023-10-26T09:21:13.642" v="0" actId="1076"/>
        <pc:sldMkLst>
          <pc:docMk/>
          <pc:sldMk cId="2126766571" sldId="260"/>
        </pc:sldMkLst>
        <pc:picChg chg="mod">
          <ac:chgData name="Gillian Alcorn" userId="S::gill_alcorn@wycliffeassociates.org::6bd34c75-7694-4bed-b49b-bd31e3f4958d" providerId="AD" clId="Web-{4ABD02DD-4669-D1F4-EE01-1F4104E49B1E}" dt="2023-10-26T09:21:13.642" v="0" actId="1076"/>
          <ac:picMkLst>
            <pc:docMk/>
            <pc:sldMk cId="2126766571" sldId="260"/>
            <ac:picMk id="6" creationId="{64EF6BCA-613E-44FE-811D-2342AF57AB49}"/>
          </ac:picMkLst>
        </pc:picChg>
      </pc:sldChg>
    </pc:docChg>
  </pc:docChgLst>
  <pc:docChgLst>
    <pc:chgData name="Deborah Shaw" userId="S::deborah_shaw@wycliffeassociates.org::79bf7848-a030-4096-934a-3abbfde4984a" providerId="AD" clId="Web-{0C3DA4C1-8726-C66A-C679-CD729F5D1965}"/>
    <pc:docChg chg="addSld">
      <pc:chgData name="Deborah Shaw" userId="S::deborah_shaw@wycliffeassociates.org::79bf7848-a030-4096-934a-3abbfde4984a" providerId="AD" clId="Web-{0C3DA4C1-8726-C66A-C679-CD729F5D1965}" dt="2023-12-19T05:09:36.602" v="0"/>
      <pc:docMkLst>
        <pc:docMk/>
      </pc:docMkLst>
      <pc:sldChg chg="add">
        <pc:chgData name="Deborah Shaw" userId="S::deborah_shaw@wycliffeassociates.org::79bf7848-a030-4096-934a-3abbfde4984a" providerId="AD" clId="Web-{0C3DA4C1-8726-C66A-C679-CD729F5D1965}" dt="2023-12-19T05:09:36.602" v="0"/>
        <pc:sldMkLst>
          <pc:docMk/>
          <pc:sldMk cId="3629754069" sldId="299"/>
        </pc:sldMkLst>
      </pc:sldChg>
    </pc:docChg>
  </pc:docChgLst>
  <pc:docChgLst>
    <pc:chgData name="Deborah Shaw" userId="S::deborah_shaw@wycliffeassociates.org::79bf7848-a030-4096-934a-3abbfde4984a" providerId="AD" clId="Web-{395AC3A9-1058-42D7-8884-445E1609EA12}"/>
    <pc:docChg chg="delSld modSld">
      <pc:chgData name="Deborah Shaw" userId="S::deborah_shaw@wycliffeassociates.org::79bf7848-a030-4096-934a-3abbfde4984a" providerId="AD" clId="Web-{395AC3A9-1058-42D7-8884-445E1609EA12}" dt="2023-12-16T22:09:48.448" v="24"/>
      <pc:docMkLst>
        <pc:docMk/>
      </pc:docMkLst>
      <pc:sldChg chg="modSp">
        <pc:chgData name="Deborah Shaw" userId="S::deborah_shaw@wycliffeassociates.org::79bf7848-a030-4096-934a-3abbfde4984a" providerId="AD" clId="Web-{395AC3A9-1058-42D7-8884-445E1609EA12}" dt="2023-12-16T22:08:27.697" v="11" actId="20577"/>
        <pc:sldMkLst>
          <pc:docMk/>
          <pc:sldMk cId="3709445605" sldId="264"/>
        </pc:sldMkLst>
        <pc:spChg chg="mod">
          <ac:chgData name="Deborah Shaw" userId="S::deborah_shaw@wycliffeassociates.org::79bf7848-a030-4096-934a-3abbfde4984a" providerId="AD" clId="Web-{395AC3A9-1058-42D7-8884-445E1609EA12}" dt="2023-12-16T22:08:27.697" v="11" actId="20577"/>
          <ac:spMkLst>
            <pc:docMk/>
            <pc:sldMk cId="3709445605" sldId="264"/>
            <ac:spMk id="16" creationId="{D80ED731-2494-4DBF-95CF-07F72A44F8DF}"/>
          </ac:spMkLst>
        </pc:spChg>
      </pc:sldChg>
      <pc:sldChg chg="del">
        <pc:chgData name="Deborah Shaw" userId="S::deborah_shaw@wycliffeassociates.org::79bf7848-a030-4096-934a-3abbfde4984a" providerId="AD" clId="Web-{395AC3A9-1058-42D7-8884-445E1609EA12}" dt="2023-12-16T22:09:48.448" v="24"/>
        <pc:sldMkLst>
          <pc:docMk/>
          <pc:sldMk cId="3072800876" sldId="280"/>
        </pc:sldMkLst>
      </pc:sldChg>
      <pc:sldChg chg="modSp">
        <pc:chgData name="Deborah Shaw" userId="S::deborah_shaw@wycliffeassociates.org::79bf7848-a030-4096-934a-3abbfde4984a" providerId="AD" clId="Web-{395AC3A9-1058-42D7-8884-445E1609EA12}" dt="2023-12-16T22:09:00.025" v="23" actId="14100"/>
        <pc:sldMkLst>
          <pc:docMk/>
          <pc:sldMk cId="93862209" sldId="293"/>
        </pc:sldMkLst>
        <pc:spChg chg="mod">
          <ac:chgData name="Deborah Shaw" userId="S::deborah_shaw@wycliffeassociates.org::79bf7848-a030-4096-934a-3abbfde4984a" providerId="AD" clId="Web-{395AC3A9-1058-42D7-8884-445E1609EA12}" dt="2023-12-16T22:09:00.025" v="23" actId="14100"/>
          <ac:spMkLst>
            <pc:docMk/>
            <pc:sldMk cId="93862209" sldId="293"/>
            <ac:spMk id="15" creationId="{825C9068-9017-42E2-8231-DD89FAF28675}"/>
          </ac:spMkLst>
        </pc:spChg>
      </pc:sldChg>
    </pc:docChg>
  </pc:docChgLst>
  <pc:docChgLst>
    <pc:chgData name="Deborah Shaw" userId="S::deborah_shaw@wycliffeassociates.org::79bf7848-a030-4096-934a-3abbfde4984a" providerId="AD" clId="Web-{1D31AF2C-500F-19B8-01D1-69DBAD8A8319}"/>
    <pc:docChg chg="sldOrd">
      <pc:chgData name="Deborah Shaw" userId="S::deborah_shaw@wycliffeassociates.org::79bf7848-a030-4096-934a-3abbfde4984a" providerId="AD" clId="Web-{1D31AF2C-500F-19B8-01D1-69DBAD8A8319}" dt="2023-12-17T22:11:59.109" v="0"/>
      <pc:docMkLst>
        <pc:docMk/>
      </pc:docMkLst>
      <pc:sldChg chg="ord">
        <pc:chgData name="Deborah Shaw" userId="S::deborah_shaw@wycliffeassociates.org::79bf7848-a030-4096-934a-3abbfde4984a" providerId="AD" clId="Web-{1D31AF2C-500F-19B8-01D1-69DBAD8A8319}" dt="2023-12-17T22:11:59.109" v="0"/>
        <pc:sldMkLst>
          <pc:docMk/>
          <pc:sldMk cId="3829610916" sldId="295"/>
        </pc:sldMkLst>
      </pc:sldChg>
    </pc:docChg>
  </pc:docChgLst>
  <pc:docChgLst>
    <pc:chgData name="Deborah Shaw" userId="79bf7848-a030-4096-934a-3abbfde4984a" providerId="ADAL" clId="{08676500-BF38-4888-8AD9-0155B0D1F216}"/>
    <pc:docChg chg="custSel delSld modSld">
      <pc:chgData name="Deborah Shaw" userId="79bf7848-a030-4096-934a-3abbfde4984a" providerId="ADAL" clId="{08676500-BF38-4888-8AD9-0155B0D1F216}" dt="2023-12-26T12:08:02.516" v="122" actId="20577"/>
      <pc:docMkLst>
        <pc:docMk/>
      </pc:docMkLst>
      <pc:sldChg chg="delSp modSp del mod">
        <pc:chgData name="Deborah Shaw" userId="79bf7848-a030-4096-934a-3abbfde4984a" providerId="ADAL" clId="{08676500-BF38-4888-8AD9-0155B0D1F216}" dt="2023-12-26T12:03:24.210" v="12" actId="2696"/>
        <pc:sldMkLst>
          <pc:docMk/>
          <pc:sldMk cId="2126766571" sldId="260"/>
        </pc:sldMkLst>
        <pc:spChg chg="del mod">
          <ac:chgData name="Deborah Shaw" userId="79bf7848-a030-4096-934a-3abbfde4984a" providerId="ADAL" clId="{08676500-BF38-4888-8AD9-0155B0D1F216}" dt="2023-12-26T12:02:25.916" v="5"/>
          <ac:spMkLst>
            <pc:docMk/>
            <pc:sldMk cId="2126766571" sldId="260"/>
            <ac:spMk id="18" creationId="{4694CCB8-A161-4308-BC33-DD746CEBFA8D}"/>
          </ac:spMkLst>
        </pc:spChg>
        <pc:picChg chg="del">
          <ac:chgData name="Deborah Shaw" userId="79bf7848-a030-4096-934a-3abbfde4984a" providerId="ADAL" clId="{08676500-BF38-4888-8AD9-0155B0D1F216}" dt="2023-12-26T12:02:03.966" v="1" actId="21"/>
          <ac:picMkLst>
            <pc:docMk/>
            <pc:sldMk cId="2126766571" sldId="260"/>
            <ac:picMk id="6" creationId="{64EF6BCA-613E-44FE-811D-2342AF57AB49}"/>
          </ac:picMkLst>
        </pc:picChg>
      </pc:sldChg>
      <pc:sldChg chg="addSp modSp mod">
        <pc:chgData name="Deborah Shaw" userId="79bf7848-a030-4096-934a-3abbfde4984a" providerId="ADAL" clId="{08676500-BF38-4888-8AD9-0155B0D1F216}" dt="2023-12-26T12:08:02.516" v="122" actId="20577"/>
        <pc:sldMkLst>
          <pc:docMk/>
          <pc:sldMk cId="3709445605" sldId="264"/>
        </pc:sldMkLst>
        <pc:spChg chg="add mod">
          <ac:chgData name="Deborah Shaw" userId="79bf7848-a030-4096-934a-3abbfde4984a" providerId="ADAL" clId="{08676500-BF38-4888-8AD9-0155B0D1F216}" dt="2023-12-26T12:08:02.516" v="122" actId="20577"/>
          <ac:spMkLst>
            <pc:docMk/>
            <pc:sldMk cId="3709445605" sldId="264"/>
            <ac:spMk id="2" creationId="{7591BC98-BE6B-E5F6-AFAD-4CD5E49ECD69}"/>
          </ac:spMkLst>
        </pc:spChg>
        <pc:spChg chg="mod">
          <ac:chgData name="Deborah Shaw" userId="79bf7848-a030-4096-934a-3abbfde4984a" providerId="ADAL" clId="{08676500-BF38-4888-8AD9-0155B0D1F216}" dt="2023-12-26T12:07:04.417" v="105" actId="1076"/>
          <ac:spMkLst>
            <pc:docMk/>
            <pc:sldMk cId="3709445605" sldId="264"/>
            <ac:spMk id="3" creationId="{E7997E9E-F5AE-46A6-8433-D9E74593E296}"/>
          </ac:spMkLst>
        </pc:spChg>
        <pc:spChg chg="mod">
          <ac:chgData name="Deborah Shaw" userId="79bf7848-a030-4096-934a-3abbfde4984a" providerId="ADAL" clId="{08676500-BF38-4888-8AD9-0155B0D1F216}" dt="2023-12-26T12:06:51.335" v="104" actId="5793"/>
          <ac:spMkLst>
            <pc:docMk/>
            <pc:sldMk cId="3709445605" sldId="264"/>
            <ac:spMk id="6" creationId="{3F7BCCB7-6001-45A5-B57B-12E9F9E8B1BD}"/>
          </ac:spMkLst>
        </pc:spChg>
        <pc:spChg chg="mod">
          <ac:chgData name="Deborah Shaw" userId="79bf7848-a030-4096-934a-3abbfde4984a" providerId="ADAL" clId="{08676500-BF38-4888-8AD9-0155B0D1F216}" dt="2023-12-26T12:06:23.320" v="58" actId="1076"/>
          <ac:spMkLst>
            <pc:docMk/>
            <pc:sldMk cId="3709445605" sldId="264"/>
            <ac:spMk id="11" creationId="{0FFC6535-4A43-42BD-A9B5-8A1516328F3F}"/>
          </ac:spMkLst>
        </pc:spChg>
        <pc:spChg chg="mod">
          <ac:chgData name="Deborah Shaw" userId="79bf7848-a030-4096-934a-3abbfde4984a" providerId="ADAL" clId="{08676500-BF38-4888-8AD9-0155B0D1F216}" dt="2023-12-26T12:06:16.815" v="57" actId="1076"/>
          <ac:spMkLst>
            <pc:docMk/>
            <pc:sldMk cId="3709445605" sldId="264"/>
            <ac:spMk id="13" creationId="{44D9CBBA-70D4-452E-A742-F901E30C171C}"/>
          </ac:spMkLst>
        </pc:spChg>
        <pc:spChg chg="mod">
          <ac:chgData name="Deborah Shaw" userId="79bf7848-a030-4096-934a-3abbfde4984a" providerId="ADAL" clId="{08676500-BF38-4888-8AD9-0155B0D1F216}" dt="2023-12-26T12:06:16.815" v="57" actId="1076"/>
          <ac:spMkLst>
            <pc:docMk/>
            <pc:sldMk cId="3709445605" sldId="264"/>
            <ac:spMk id="14" creationId="{95879457-DDCE-43A9-8067-7CB120C183B8}"/>
          </ac:spMkLst>
        </pc:spChg>
        <pc:spChg chg="mod">
          <ac:chgData name="Deborah Shaw" userId="79bf7848-a030-4096-934a-3abbfde4984a" providerId="ADAL" clId="{08676500-BF38-4888-8AD9-0155B0D1F216}" dt="2023-12-26T12:06:16.815" v="57" actId="1076"/>
          <ac:spMkLst>
            <pc:docMk/>
            <pc:sldMk cId="3709445605" sldId="264"/>
            <ac:spMk id="16" creationId="{D80ED731-2494-4DBF-95CF-07F72A44F8DF}"/>
          </ac:spMkLst>
        </pc:spChg>
        <pc:picChg chg="mod">
          <ac:chgData name="Deborah Shaw" userId="79bf7848-a030-4096-934a-3abbfde4984a" providerId="ADAL" clId="{08676500-BF38-4888-8AD9-0155B0D1F216}" dt="2023-12-26T12:06:16.815" v="57" actId="1076"/>
          <ac:picMkLst>
            <pc:docMk/>
            <pc:sldMk cId="3709445605" sldId="264"/>
            <ac:picMk id="12" creationId="{A53CDFD2-1252-44AA-B618-C10FC0EA0D51}"/>
          </ac:picMkLst>
        </pc:picChg>
        <pc:picChg chg="mod">
          <ac:chgData name="Deborah Shaw" userId="79bf7848-a030-4096-934a-3abbfde4984a" providerId="ADAL" clId="{08676500-BF38-4888-8AD9-0155B0D1F216}" dt="2023-12-26T12:06:16.815" v="57" actId="1076"/>
          <ac:picMkLst>
            <pc:docMk/>
            <pc:sldMk cId="3709445605" sldId="264"/>
            <ac:picMk id="15" creationId="{D61B54F1-1F63-4ACD-ADC2-717D642AD0DD}"/>
          </ac:picMkLst>
        </pc:picChg>
      </pc:sldChg>
      <pc:sldChg chg="del">
        <pc:chgData name="Deborah Shaw" userId="79bf7848-a030-4096-934a-3abbfde4984a" providerId="ADAL" clId="{08676500-BF38-4888-8AD9-0155B0D1F216}" dt="2023-12-26T12:01:50.956" v="0" actId="2696"/>
        <pc:sldMkLst>
          <pc:docMk/>
          <pc:sldMk cId="3829610916" sldId="295"/>
        </pc:sldMkLst>
      </pc:sldChg>
      <pc:sldChg chg="modSp mod">
        <pc:chgData name="Deborah Shaw" userId="79bf7848-a030-4096-934a-3abbfde4984a" providerId="ADAL" clId="{08676500-BF38-4888-8AD9-0155B0D1F216}" dt="2023-12-26T12:03:15.904" v="11" actId="255"/>
        <pc:sldMkLst>
          <pc:docMk/>
          <pc:sldMk cId="3629754069" sldId="299"/>
        </pc:sldMkLst>
        <pc:spChg chg="mod">
          <ac:chgData name="Deborah Shaw" userId="79bf7848-a030-4096-934a-3abbfde4984a" providerId="ADAL" clId="{08676500-BF38-4888-8AD9-0155B0D1F216}" dt="2023-12-26T12:03:15.904" v="11" actId="255"/>
          <ac:spMkLst>
            <pc:docMk/>
            <pc:sldMk cId="3629754069" sldId="299"/>
            <ac:spMk id="3" creationId="{117E80A5-0A88-072D-D373-1B79DB1B2DCA}"/>
          </ac:spMkLst>
        </pc:spChg>
        <pc:spChg chg="mod">
          <ac:chgData name="Deborah Shaw" userId="79bf7848-a030-4096-934a-3abbfde4984a" providerId="ADAL" clId="{08676500-BF38-4888-8AD9-0155B0D1F216}" dt="2023-12-26T12:02:31.515" v="6"/>
          <ac:spMkLst>
            <pc:docMk/>
            <pc:sldMk cId="3629754069" sldId="299"/>
            <ac:spMk id="7" creationId="{6D1C5468-2E27-9AF9-E8A7-9D00C2F6695F}"/>
          </ac:spMkLst>
        </pc:spChg>
        <pc:picChg chg="mod">
          <ac:chgData name="Deborah Shaw" userId="79bf7848-a030-4096-934a-3abbfde4984a" providerId="ADAL" clId="{08676500-BF38-4888-8AD9-0155B0D1F216}" dt="2023-12-26T12:02:12.559" v="2" actId="14826"/>
          <ac:picMkLst>
            <pc:docMk/>
            <pc:sldMk cId="3629754069" sldId="299"/>
            <ac:picMk id="6" creationId="{4B1342BB-B465-1A3D-28BC-F5045ABD0A0E}"/>
          </ac:picMkLst>
        </pc:picChg>
      </pc:sldChg>
    </pc:docChg>
  </pc:docChgLst>
  <pc:docChgLst>
    <pc:chgData name="Deborah Shaw" userId="S::deborah_shaw@wycliffeassociates.org::79bf7848-a030-4096-934a-3abbfde4984a" providerId="AD" clId="Web-{A22A2163-0BCC-304E-65E7-C6174AD1892F}"/>
    <pc:docChg chg="sldOrd">
      <pc:chgData name="Deborah Shaw" userId="S::deborah_shaw@wycliffeassociates.org::79bf7848-a030-4096-934a-3abbfde4984a" providerId="AD" clId="Web-{A22A2163-0BCC-304E-65E7-C6174AD1892F}" dt="2023-12-26T21:49:12.190" v="2"/>
      <pc:docMkLst>
        <pc:docMk/>
      </pc:docMkLst>
      <pc:sldChg chg="ord">
        <pc:chgData name="Deborah Shaw" userId="S::deborah_shaw@wycliffeassociates.org::79bf7848-a030-4096-934a-3abbfde4984a" providerId="AD" clId="Web-{A22A2163-0BCC-304E-65E7-C6174AD1892F}" dt="2023-12-26T21:45:13.904" v="0"/>
        <pc:sldMkLst>
          <pc:docMk/>
          <pc:sldMk cId="3709445605" sldId="264"/>
        </pc:sldMkLst>
      </pc:sldChg>
      <pc:sldChg chg="ord">
        <pc:chgData name="Deborah Shaw" userId="S::deborah_shaw@wycliffeassociates.org::79bf7848-a030-4096-934a-3abbfde4984a" providerId="AD" clId="Web-{A22A2163-0BCC-304E-65E7-C6174AD1892F}" dt="2023-12-26T21:46:22.609" v="1"/>
        <pc:sldMkLst>
          <pc:docMk/>
          <pc:sldMk cId="1984317692" sldId="292"/>
        </pc:sldMkLst>
      </pc:sldChg>
      <pc:sldChg chg="ord">
        <pc:chgData name="Deborah Shaw" userId="S::deborah_shaw@wycliffeassociates.org::79bf7848-a030-4096-934a-3abbfde4984a" providerId="AD" clId="Web-{A22A2163-0BCC-304E-65E7-C6174AD1892F}" dt="2023-12-26T21:49:12.190" v="2"/>
        <pc:sldMkLst>
          <pc:docMk/>
          <pc:sldMk cId="2719070259" sldId="294"/>
        </pc:sldMkLst>
      </pc:sldChg>
    </pc:docChg>
  </pc:docChgLst>
  <pc:docChgLst>
    <pc:chgData name="Deborah Shaw" userId="S::deborah_shaw@wycliffeassociates.org::79bf7848-a030-4096-934a-3abbfde4984a" providerId="AD" clId="Web-{718B80E7-6E8D-4CB7-CC9E-E7BBD38ED3A3}"/>
    <pc:docChg chg="addSld modSld">
      <pc:chgData name="Deborah Shaw" userId="S::deborah_shaw@wycliffeassociates.org::79bf7848-a030-4096-934a-3abbfde4984a" providerId="AD" clId="Web-{718B80E7-6E8D-4CB7-CC9E-E7BBD38ED3A3}" dt="2023-12-16T22:19:54.045" v="68"/>
      <pc:docMkLst>
        <pc:docMk/>
      </pc:docMkLst>
      <pc:sldChg chg="addSp modSp new">
        <pc:chgData name="Deborah Shaw" userId="S::deborah_shaw@wycliffeassociates.org::79bf7848-a030-4096-934a-3abbfde4984a" providerId="AD" clId="Web-{718B80E7-6E8D-4CB7-CC9E-E7BBD38ED3A3}" dt="2023-12-16T22:19:54.045" v="68"/>
        <pc:sldMkLst>
          <pc:docMk/>
          <pc:sldMk cId="2719070259" sldId="294"/>
        </pc:sldMkLst>
        <pc:spChg chg="mod">
          <ac:chgData name="Deborah Shaw" userId="S::deborah_shaw@wycliffeassociates.org::79bf7848-a030-4096-934a-3abbfde4984a" providerId="AD" clId="Web-{718B80E7-6E8D-4CB7-CC9E-E7BBD38ED3A3}" dt="2023-12-16T22:11:50.685" v="8" actId="20577"/>
          <ac:spMkLst>
            <pc:docMk/>
            <pc:sldMk cId="2719070259" sldId="294"/>
            <ac:spMk id="2" creationId="{36AB22A0-2183-9C27-A29D-6D7EFB89E479}"/>
          </ac:spMkLst>
        </pc:spChg>
        <pc:spChg chg="mod">
          <ac:chgData name="Deborah Shaw" userId="S::deborah_shaw@wycliffeassociates.org::79bf7848-a030-4096-934a-3abbfde4984a" providerId="AD" clId="Web-{718B80E7-6E8D-4CB7-CC9E-E7BBD38ED3A3}" dt="2023-12-16T22:12:53.077" v="57" actId="14100"/>
          <ac:spMkLst>
            <pc:docMk/>
            <pc:sldMk cId="2719070259" sldId="294"/>
            <ac:spMk id="3" creationId="{583E11C3-A29E-F673-8E4D-E40384EFCABA}"/>
          </ac:spMkLst>
        </pc:spChg>
        <pc:picChg chg="add mod modCrop">
          <ac:chgData name="Deborah Shaw" userId="S::deborah_shaw@wycliffeassociates.org::79bf7848-a030-4096-934a-3abbfde4984a" providerId="AD" clId="Web-{718B80E7-6E8D-4CB7-CC9E-E7BBD38ED3A3}" dt="2023-12-16T22:19:54.045" v="68"/>
          <ac:picMkLst>
            <pc:docMk/>
            <pc:sldMk cId="2719070259" sldId="294"/>
            <ac:picMk id="5" creationId="{61BF948C-C227-AEA1-5C2A-054B4D930461}"/>
          </ac:picMkLst>
        </pc:picChg>
        <pc:picChg chg="add mod modCrop">
          <ac:chgData name="Deborah Shaw" userId="S::deborah_shaw@wycliffeassociates.org::79bf7848-a030-4096-934a-3abbfde4984a" providerId="AD" clId="Web-{718B80E7-6E8D-4CB7-CC9E-E7BBD38ED3A3}" dt="2023-12-16T22:16:58.535" v="64"/>
          <ac:picMkLst>
            <pc:docMk/>
            <pc:sldMk cId="2719070259" sldId="294"/>
            <ac:picMk id="7" creationId="{C199F8D1-9798-84CD-5209-46C79292391C}"/>
          </ac:picMkLst>
        </pc:picChg>
      </pc:sldChg>
    </pc:docChg>
  </pc:docChgLst>
  <pc:docChgLst>
    <pc:chgData clId="Web-{1D31AF2C-500F-19B8-01D1-69DBAD8A8319}"/>
    <pc:docChg chg="addSld">
      <pc:chgData name="" userId="" providerId="" clId="Web-{1D31AF2C-500F-19B8-01D1-69DBAD8A8319}" dt="2023-12-17T22:11:55.234" v="0"/>
      <pc:docMkLst>
        <pc:docMk/>
      </pc:docMkLst>
      <pc:sldChg chg="add">
        <pc:chgData name="" userId="" providerId="" clId="Web-{1D31AF2C-500F-19B8-01D1-69DBAD8A8319}" dt="2023-12-17T22:11:55.234" v="0"/>
        <pc:sldMkLst>
          <pc:docMk/>
          <pc:sldMk cId="3829610916" sldId="295"/>
        </pc:sldMkLst>
      </pc:sldChg>
    </pc:docChg>
  </pc:docChgLst>
  <pc:docChgLst>
    <pc:chgData name="Sandi Roach" userId="S::sandi_roach@wycliffeassociates.org::a17ce8a7-7acf-4fc1-8286-cfa898a29781" providerId="AD" clId="Web-{F72E4BC9-69BF-49E9-99E7-25FE70456AE1}"/>
    <pc:docChg chg="modSld">
      <pc:chgData name="Sandi Roach" userId="S::sandi_roach@wycliffeassociates.org::a17ce8a7-7acf-4fc1-8286-cfa898a29781" providerId="AD" clId="Web-{F72E4BC9-69BF-49E9-99E7-25FE70456AE1}" dt="2022-01-05T20:13:31.452" v="1" actId="1076"/>
      <pc:docMkLst>
        <pc:docMk/>
      </pc:docMkLst>
      <pc:sldChg chg="modSp">
        <pc:chgData name="Sandi Roach" userId="S::sandi_roach@wycliffeassociates.org::a17ce8a7-7acf-4fc1-8286-cfa898a29781" providerId="AD" clId="Web-{F72E4BC9-69BF-49E9-99E7-25FE70456AE1}" dt="2022-01-05T20:13:31.452" v="1" actId="1076"/>
        <pc:sldMkLst>
          <pc:docMk/>
          <pc:sldMk cId="93862209" sldId="293"/>
        </pc:sldMkLst>
        <pc:picChg chg="mod">
          <ac:chgData name="Sandi Roach" userId="S::sandi_roach@wycliffeassociates.org::a17ce8a7-7acf-4fc1-8286-cfa898a29781" providerId="AD" clId="Web-{F72E4BC9-69BF-49E9-99E7-25FE70456AE1}" dt="2022-01-05T20:13:31.452" v="1" actId="1076"/>
          <ac:picMkLst>
            <pc:docMk/>
            <pc:sldMk cId="93862209" sldId="293"/>
            <ac:picMk id="9" creationId="{6FC2DF32-B88F-488A-82EB-44475D58E142}"/>
          </ac:picMkLst>
        </pc:picChg>
      </pc:sldChg>
    </pc:docChg>
  </pc:docChgLst>
  <pc:docChgLst>
    <pc:chgData name="Mary Stout" userId="S::mary_stout@wycliffeassociates.org::aa3233c2-3252-4841-9088-85efb7bdb5d2" providerId="AD" clId="Web-{20EDB6D9-ACDC-4156-9820-EACF6894C553}"/>
    <pc:docChg chg="modSld">
      <pc:chgData name="Mary Stout" userId="S::mary_stout@wycliffeassociates.org::aa3233c2-3252-4841-9088-85efb7bdb5d2" providerId="AD" clId="Web-{20EDB6D9-ACDC-4156-9820-EACF6894C553}" dt="2023-12-15T02:00:09.743" v="1"/>
      <pc:docMkLst>
        <pc:docMk/>
      </pc:docMkLst>
      <pc:sldChg chg="delAnim">
        <pc:chgData name="Mary Stout" userId="S::mary_stout@wycliffeassociates.org::aa3233c2-3252-4841-9088-85efb7bdb5d2" providerId="AD" clId="Web-{20EDB6D9-ACDC-4156-9820-EACF6894C553}" dt="2023-12-15T02:00:09.743" v="1"/>
        <pc:sldMkLst>
          <pc:docMk/>
          <pc:sldMk cId="3072800876" sldId="280"/>
        </pc:sldMkLst>
      </pc:sldChg>
    </pc:docChg>
  </pc:docChgLst>
  <pc:docChgLst>
    <pc:chgData name="Mary Stout" userId="S::mary_stout@wycliffeassociates.org::aa3233c2-3252-4841-9088-85efb7bdb5d2" providerId="AD" clId="Web-{99536ACC-7877-4363-AF60-E659F0787576}"/>
    <pc:docChg chg="modSld">
      <pc:chgData name="Mary Stout" userId="S::mary_stout@wycliffeassociates.org::aa3233c2-3252-4841-9088-85efb7bdb5d2" providerId="AD" clId="Web-{99536ACC-7877-4363-AF60-E659F0787576}" dt="2023-12-16T00:20:21.444" v="0"/>
      <pc:docMkLst>
        <pc:docMk/>
      </pc:docMkLst>
      <pc:sldChg chg="delAnim">
        <pc:chgData name="Mary Stout" userId="S::mary_stout@wycliffeassociates.org::aa3233c2-3252-4841-9088-85efb7bdb5d2" providerId="AD" clId="Web-{99536ACC-7877-4363-AF60-E659F0787576}" dt="2023-12-16T00:20:21.444" v="0"/>
        <pc:sldMkLst>
          <pc:docMk/>
          <pc:sldMk cId="3072800876" sldId="280"/>
        </pc:sldMkLst>
      </pc:sldChg>
    </pc:docChg>
  </pc:docChgLst>
</pc:chgInfo>
</file>

<file path=ppt/media/image1.png>
</file>

<file path=ppt/media/image10.jpg>
</file>

<file path=ppt/media/image2.jpg>
</file>

<file path=ppt/media/image3.jpg>
</file>

<file path=ppt/media/image4.jpe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13" b="13613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3682" y="3776975"/>
            <a:ext cx="5968654" cy="2851456"/>
          </a:xfrm>
        </p:spPr>
        <p:txBody>
          <a:bodyPr anchor="ctr">
            <a:normAutofit/>
          </a:bodyPr>
          <a:lstStyle/>
          <a:p>
            <a:pPr marL="0" indent="0" fontAlgn="base">
              <a:spcBef>
                <a:spcPts val="0"/>
              </a:spcBef>
              <a:buNone/>
            </a:pPr>
            <a:r>
              <a:rPr lang="es-ES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Las cosas que habéis oído de mí entre muchos testigos, encomiéndalas a hombres fieles que también puedan enseñar a otros (2 Timoteo 2:2).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endParaRPr lang="en-US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Calibri"/>
              <a:ea typeface="Times New Roman" panose="02020603050405020304" pitchFamily="18" charset="0"/>
              <a:cs typeface="Arial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latin typeface="Calibri"/>
                <a:ea typeface="Times New Roman" panose="02020603050405020304" pitchFamily="18" charset="0"/>
                <a:cs typeface="Arial"/>
              </a:rPr>
              <a:t>Toda la Escritura está tomada de la Nueva Versión King James®. © 1982 por Thomas Nelson, Inc. Usado con permiso. Todos los derechos reservados</a:t>
            </a:r>
            <a:r>
              <a:rPr lang="en-US" sz="1600" dirty="0">
                <a:effectLst/>
                <a:latin typeface="Calibri"/>
                <a:ea typeface="Times New Roman" panose="02020603050405020304" pitchFamily="18" charset="0"/>
                <a:cs typeface="Arial"/>
              </a:rPr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215210" y="4160907"/>
            <a:ext cx="2480694" cy="1754326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Compartir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TBPI con </a:t>
            </a:r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Otros</a:t>
            </a:r>
            <a:endParaRPr lang="en-US" sz="3600" b="1" dirty="0">
              <a:solidFill>
                <a:srgbClr val="B95659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2971800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FFC6535-4A43-42BD-A9B5-8A1516328F3F}"/>
              </a:ext>
            </a:extLst>
          </p:cNvPr>
          <p:cNvSpPr/>
          <p:nvPr/>
        </p:nvSpPr>
        <p:spPr>
          <a:xfrm>
            <a:off x="0" y="3868954"/>
            <a:ext cx="9144000" cy="12375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879457-DDCE-43A9-8067-7CB120C183B8}"/>
              </a:ext>
            </a:extLst>
          </p:cNvPr>
          <p:cNvSpPr txBox="1"/>
          <p:nvPr/>
        </p:nvSpPr>
        <p:spPr>
          <a:xfrm>
            <a:off x="319987" y="5887204"/>
            <a:ext cx="2829170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El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Evangelio</a:t>
            </a:r>
            <a:endParaRPr lang="en-US" sz="2400" dirty="0">
              <a:solidFill>
                <a:schemeClr val="tx2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53CDFD2-1252-44AA-B618-C10FC0EA0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6" r="16286"/>
          <a:stretch/>
        </p:blipFill>
        <p:spPr>
          <a:xfrm>
            <a:off x="367351" y="3036277"/>
            <a:ext cx="2734444" cy="2705856"/>
          </a:xfrm>
          <a:prstGeom prst="ellipse">
            <a:avLst/>
          </a:prstGeom>
          <a:ln w="3810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61B54F1-1F63-4ACD-ADC2-717D642AD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89" r="21027"/>
          <a:stretch/>
        </p:blipFill>
        <p:spPr>
          <a:xfrm>
            <a:off x="6003923" y="3145063"/>
            <a:ext cx="2659293" cy="2660070"/>
          </a:xfrm>
          <a:prstGeom prst="ellipse">
            <a:avLst/>
          </a:prstGeom>
          <a:ln w="3810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80ED731-2494-4DBF-95CF-07F72A44F8DF}"/>
              </a:ext>
            </a:extLst>
          </p:cNvPr>
          <p:cNvSpPr txBox="1"/>
          <p:nvPr/>
        </p:nvSpPr>
        <p:spPr>
          <a:xfrm>
            <a:off x="5860369" y="5852775"/>
            <a:ext cx="2946400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Los </a:t>
            </a:r>
            <a:r>
              <a:rPr lang="en-US" sz="2400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Mandamientos</a:t>
            </a:r>
            <a:r>
              <a:rPr lang="en-US" sz="2400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de </a:t>
            </a:r>
            <a:r>
              <a:rPr lang="en-US" sz="24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Jesus</a:t>
            </a:r>
            <a:endParaRPr lang="en-US" sz="2400" dirty="0">
              <a:solidFill>
                <a:schemeClr val="tx2"/>
              </a:solidFill>
              <a:latin typeface="Arial"/>
              <a:ea typeface="MS Mincho"/>
              <a:cs typeface="Times New Roman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997E9E-F5AE-46A6-8433-D9E74593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93" y="309886"/>
            <a:ext cx="8239029" cy="1325563"/>
          </a:xfrm>
        </p:spPr>
        <p:txBody>
          <a:bodyPr/>
          <a:lstStyle/>
          <a:p>
            <a:r>
              <a:rPr lang="es-AR" dirty="0"/>
              <a:t>La Gran Comisión </a:t>
            </a:r>
            <a:br>
              <a:rPr lang="es-AR" dirty="0"/>
            </a:br>
            <a:r>
              <a:rPr lang="es-AR" dirty="0"/>
              <a:t>Incluye la Traducción de la Biblia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D9CBBA-70D4-452E-A742-F901E30C171C}"/>
              </a:ext>
            </a:extLst>
          </p:cNvPr>
          <p:cNvSpPr txBox="1"/>
          <p:nvPr/>
        </p:nvSpPr>
        <p:spPr>
          <a:xfrm>
            <a:off x="479244" y="3776716"/>
            <a:ext cx="2510657" cy="12003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 err="1">
                <a:solidFill>
                  <a:schemeClr val="bg1"/>
                </a:solidFill>
                <a:effectLst>
                  <a:glow rad="266700">
                    <a:schemeClr val="tx2"/>
                  </a:glow>
                </a:effectLst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Romanos</a:t>
            </a:r>
            <a:br>
              <a:rPr lang="en-US" sz="3600" b="1" dirty="0">
                <a:solidFill>
                  <a:schemeClr val="bg1"/>
                </a:solidFill>
                <a:effectLst>
                  <a:glow rad="266700">
                    <a:schemeClr val="tx2"/>
                  </a:glow>
                </a:effectLst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3600" b="1" dirty="0">
                <a:solidFill>
                  <a:schemeClr val="bg1"/>
                </a:solidFill>
                <a:effectLst>
                  <a:glow rad="266700">
                    <a:schemeClr val="tx2"/>
                  </a:glow>
                </a:effectLst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10:17</a:t>
            </a:r>
            <a:endParaRPr lang="en-US" sz="3600" b="1" dirty="0">
              <a:solidFill>
                <a:schemeClr val="bg1"/>
              </a:solidFill>
              <a:effectLst>
                <a:glow rad="266700">
                  <a:schemeClr val="tx2"/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7BCCB7-6001-45A5-B57B-12E9F9E8B1BD}"/>
              </a:ext>
            </a:extLst>
          </p:cNvPr>
          <p:cNvSpPr txBox="1"/>
          <p:nvPr/>
        </p:nvSpPr>
        <p:spPr>
          <a:xfrm>
            <a:off x="2659252" y="3912592"/>
            <a:ext cx="3859308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  <a:latin typeface="Arial Black" panose="020B0A04020102020204" pitchFamily="34" charset="0"/>
              </a:rPr>
              <a:t>La </a:t>
            </a:r>
            <a:r>
              <a:rPr lang="en-US" sz="3200" dirty="0" err="1">
                <a:solidFill>
                  <a:schemeClr val="accent2"/>
                </a:solidFill>
                <a:latin typeface="Arial Black" panose="020B0A04020102020204" pitchFamily="34" charset="0"/>
              </a:rPr>
              <a:t>Biblia</a:t>
            </a:r>
            <a:endParaRPr lang="en-US" sz="3200" dirty="0">
              <a:solidFill>
                <a:schemeClr val="accent2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3200" dirty="0" err="1">
                <a:solidFill>
                  <a:schemeClr val="accent2"/>
                </a:solidFill>
                <a:latin typeface="Arial Black" panose="020B0A04020102020204" pitchFamily="34" charset="0"/>
              </a:rPr>
              <a:t>Contiene</a:t>
            </a:r>
            <a:r>
              <a:rPr lang="en-US" sz="3200" dirty="0">
                <a:solidFill>
                  <a:schemeClr val="accent2"/>
                </a:solidFill>
                <a:latin typeface="Arial Black" panose="020B0A04020102020204" pitchFamily="34" charset="0"/>
              </a:rPr>
              <a:t>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91BC98-BE6B-E5F6-AFAD-4CD5E49ECD69}"/>
              </a:ext>
            </a:extLst>
          </p:cNvPr>
          <p:cNvSpPr txBox="1"/>
          <p:nvPr/>
        </p:nvSpPr>
        <p:spPr>
          <a:xfrm>
            <a:off x="339526" y="1513847"/>
            <a:ext cx="84987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accent1">
                    <a:lumMod val="50000"/>
                  </a:schemeClr>
                </a:solidFill>
                <a:latin typeface="system-ui"/>
              </a:rPr>
              <a:t>Id, pues, y haced discípulos a todas las naciones, bautizándolas en el nombre del Padre, y del Hijo, y del Espíritu Santo, 20 enseñándoles a guardar todas las cosas que yo os he mandado; y he aquí, yo estoy con vosotros todos los días,
hasta el fin del mundo". Amén. </a:t>
            </a:r>
            <a:r>
              <a:rPr lang="en-US" sz="2000" b="0" i="0" dirty="0">
                <a:solidFill>
                  <a:schemeClr val="accent1">
                    <a:lumMod val="50000"/>
                  </a:schemeClr>
                </a:solidFill>
                <a:effectLst/>
                <a:latin typeface="system-ui"/>
              </a:rPr>
              <a:t>(Mateo 28:19-20).</a:t>
            </a:r>
            <a:endParaRPr lang="en-US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B22A0-2183-9C27-A29D-6D7EFB89E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/>
                <a:cs typeface="Arial"/>
              </a:rPr>
              <a:t>Compartir</a:t>
            </a:r>
            <a:r>
              <a:rPr lang="en-US" dirty="0">
                <a:latin typeface="Arial"/>
                <a:cs typeface="Arial"/>
              </a:rPr>
              <a:t> la </a:t>
            </a:r>
            <a:r>
              <a:rPr lang="en-US" dirty="0" err="1">
                <a:latin typeface="Arial"/>
                <a:cs typeface="Arial"/>
              </a:rPr>
              <a:t>Experiencia</a:t>
            </a:r>
            <a:r>
              <a:rPr lang="en-US" dirty="0">
                <a:latin typeface="Arial"/>
                <a:cs typeface="Arial"/>
              </a:rPr>
              <a:t>  COBT,</a:t>
            </a:r>
            <a:br>
              <a:rPr lang="en-US" dirty="0">
                <a:latin typeface="Arial"/>
                <a:cs typeface="Arial"/>
              </a:rPr>
            </a:br>
            <a:r>
              <a:rPr lang="en-US" dirty="0" err="1">
                <a:latin typeface="Arial"/>
                <a:cs typeface="Arial"/>
              </a:rPr>
              <a:t>Capacitando</a:t>
            </a:r>
            <a:r>
              <a:rPr lang="en-US" dirty="0">
                <a:latin typeface="Arial"/>
                <a:cs typeface="Arial"/>
              </a:rPr>
              <a:t> a </a:t>
            </a:r>
            <a:r>
              <a:rPr lang="en-US" dirty="0" err="1">
                <a:latin typeface="Arial"/>
                <a:cs typeface="Arial"/>
              </a:rPr>
              <a:t>Otros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E11C3-A29E-F673-8E4D-E40384EFC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5618" y="1613812"/>
            <a:ext cx="6432764" cy="51420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>
                <a:latin typeface="Arial"/>
                <a:cs typeface="Arial"/>
              </a:rPr>
              <a:t>Identificar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mobilizar</a:t>
            </a:r>
            <a:r>
              <a:rPr lang="en-US" dirty="0">
                <a:latin typeface="Arial"/>
                <a:cs typeface="Arial"/>
              </a:rPr>
              <a:t>, </a:t>
            </a:r>
            <a:r>
              <a:rPr lang="en-US" dirty="0" err="1">
                <a:latin typeface="Arial"/>
                <a:cs typeface="Arial"/>
              </a:rPr>
              <a:t>capacitar</a:t>
            </a:r>
            <a:r>
              <a:rPr lang="en-US" dirty="0">
                <a:latin typeface="Arial"/>
                <a:cs typeface="Arial"/>
              </a:rPr>
              <a:t>, y </a:t>
            </a:r>
            <a:r>
              <a:rPr lang="en-US" dirty="0" err="1">
                <a:latin typeface="Arial"/>
                <a:cs typeface="Arial"/>
              </a:rPr>
              <a:t>discipular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Arial"/>
                <a:cs typeface="Arial"/>
              </a:rPr>
              <a:t>    </a:t>
            </a:r>
            <a:endParaRPr lang="en-US" dirty="0"/>
          </a:p>
        </p:txBody>
      </p:sp>
      <p:pic>
        <p:nvPicPr>
          <p:cNvPr id="5" name="Picture 4" descr="A person sitting on a couch writing on a paper&#10;&#10;Description automatically generated">
            <a:extLst>
              <a:ext uri="{FF2B5EF4-FFF2-40B4-BE49-F238E27FC236}">
                <a16:creationId xmlns:a16="http://schemas.microsoft.com/office/drawing/2014/main" id="{61BF948C-C227-AEA1-5C2A-054B4D9304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56" t="-1042" r="2344" b="1042"/>
          <a:stretch/>
        </p:blipFill>
        <p:spPr>
          <a:xfrm>
            <a:off x="848425" y="3070519"/>
            <a:ext cx="3018298" cy="3017975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C199F8D1-9798-84CD-5209-46C7929239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2" t="-521" r="-3472" b="25521"/>
          <a:stretch/>
        </p:blipFill>
        <p:spPr>
          <a:xfrm>
            <a:off x="5395543" y="3070518"/>
            <a:ext cx="3017974" cy="3017976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44D1BF1-4FF0-E5B9-9332-CBE86688A995}"/>
              </a:ext>
            </a:extLst>
          </p:cNvPr>
          <p:cNvSpPr txBox="1"/>
          <p:nvPr/>
        </p:nvSpPr>
        <p:spPr>
          <a:xfrm>
            <a:off x="628650" y="2539265"/>
            <a:ext cx="33762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716557"/>
                </a:solidFill>
                <a:latin typeface="Arial"/>
                <a:cs typeface="Arial"/>
              </a:rPr>
              <a:t>Nuevos</a:t>
            </a:r>
            <a:r>
              <a:rPr lang="en-US" sz="2000" dirty="0">
                <a:solidFill>
                  <a:srgbClr val="716557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716557"/>
                </a:solidFill>
                <a:latin typeface="Arial"/>
                <a:cs typeface="Arial"/>
              </a:rPr>
              <a:t>Grupos</a:t>
            </a:r>
            <a:r>
              <a:rPr lang="en-US" sz="2000" dirty="0">
                <a:solidFill>
                  <a:srgbClr val="716557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716557"/>
                </a:solidFill>
                <a:latin typeface="Arial"/>
                <a:cs typeface="Arial"/>
              </a:rPr>
              <a:t>Linguisticos</a:t>
            </a:r>
            <a:endParaRPr lang="pt-BR" sz="2000" dirty="0">
              <a:solidFill>
                <a:srgbClr val="716557"/>
              </a:solidFill>
              <a:latin typeface="Arial"/>
              <a:cs typeface="Arial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734178B-DEB9-644A-880B-D911688D9018}"/>
              </a:ext>
            </a:extLst>
          </p:cNvPr>
          <p:cNvSpPr txBox="1"/>
          <p:nvPr/>
        </p:nvSpPr>
        <p:spPr>
          <a:xfrm>
            <a:off x="5395543" y="2539265"/>
            <a:ext cx="32224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716557"/>
                </a:solidFill>
                <a:latin typeface="Arial"/>
                <a:cs typeface="Arial"/>
              </a:rPr>
              <a:t>Nuevas</a:t>
            </a:r>
            <a:r>
              <a:rPr lang="en-US" sz="2000" dirty="0">
                <a:solidFill>
                  <a:srgbClr val="716557"/>
                </a:solidFill>
                <a:latin typeface="Arial"/>
                <a:cs typeface="Arial"/>
              </a:rPr>
              <a:t> Iglesias </a:t>
            </a:r>
            <a:r>
              <a:rPr lang="en-US" sz="2000" dirty="0" err="1">
                <a:solidFill>
                  <a:srgbClr val="716557"/>
                </a:solidFill>
                <a:latin typeface="Arial"/>
                <a:cs typeface="Arial"/>
              </a:rPr>
              <a:t>Asociadas</a:t>
            </a:r>
            <a:endParaRPr lang="pt-BR" sz="2000" dirty="0">
              <a:solidFill>
                <a:srgbClr val="716557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9070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70AA550-2428-465C-A5F3-7E828FD2C88E}"/>
              </a:ext>
            </a:extLst>
          </p:cNvPr>
          <p:cNvSpPr txBox="1"/>
          <p:nvPr/>
        </p:nvSpPr>
        <p:spPr>
          <a:xfrm>
            <a:off x="388442" y="345717"/>
            <a:ext cx="3451586" cy="65094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17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F5ACFB-1CF8-465F-B348-E7C23B39BC17}"/>
              </a:ext>
            </a:extLst>
          </p:cNvPr>
          <p:cNvSpPr txBox="1"/>
          <p:nvPr/>
        </p:nvSpPr>
        <p:spPr>
          <a:xfrm>
            <a:off x="714049" y="3171645"/>
            <a:ext cx="2940923" cy="107721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32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Quien</a:t>
            </a:r>
            <a:r>
              <a:rPr lang="en-US" sz="32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vive</a:t>
            </a:r>
            <a:br>
              <a:rPr lang="en-US" sz="32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</a:br>
            <a:r>
              <a:rPr lang="en-US" sz="32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cerca</a:t>
            </a:r>
            <a:r>
              <a:rPr lang="en-US" sz="32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  <a:endParaRPr lang="en-US" sz="3200" b="1" dirty="0">
              <a:solidFill>
                <a:schemeClr val="tx2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62E87E-0A52-42A4-865C-E05697961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592" y="658684"/>
            <a:ext cx="3017972" cy="3017972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5" name="Callout: Up Arrow 14">
            <a:extLst>
              <a:ext uri="{FF2B5EF4-FFF2-40B4-BE49-F238E27FC236}">
                <a16:creationId xmlns:a16="http://schemas.microsoft.com/office/drawing/2014/main" id="{07B809C5-52F3-4385-90F7-A4D6BBB6A397}"/>
              </a:ext>
            </a:extLst>
          </p:cNvPr>
          <p:cNvSpPr/>
          <p:nvPr/>
        </p:nvSpPr>
        <p:spPr>
          <a:xfrm>
            <a:off x="3917086" y="3802294"/>
            <a:ext cx="4956985" cy="2397022"/>
          </a:xfrm>
          <a:prstGeom prst="upArrowCallout">
            <a:avLst>
              <a:gd name="adj1" fmla="val 18800"/>
              <a:gd name="adj2" fmla="val 9400"/>
              <a:gd name="adj3" fmla="val 13606"/>
              <a:gd name="adj4" fmla="val 86394"/>
            </a:avLst>
          </a:prstGeom>
          <a:solidFill>
            <a:schemeClr val="bg1"/>
          </a:solidFill>
          <a:ln w="3810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89EDE-0C51-41CA-895E-1D6AC7A2D099}"/>
              </a:ext>
            </a:extLst>
          </p:cNvPr>
          <p:cNvSpPr txBox="1"/>
          <p:nvPr/>
        </p:nvSpPr>
        <p:spPr>
          <a:xfrm>
            <a:off x="3983629" y="4300864"/>
            <a:ext cx="4595176" cy="1668983"/>
          </a:xfrm>
          <a:prstGeom prst="rect">
            <a:avLst/>
          </a:prstGeom>
          <a:noFill/>
        </p:spPr>
        <p:txBody>
          <a:bodyPr wrap="square" anchor="ctr" anchorCtr="1">
            <a:spAutoFit/>
          </a:bodyPr>
          <a:lstStyle/>
          <a:p>
            <a:pPr marL="228600" marR="0" lvl="0" indent="-228600">
              <a:lnSpc>
                <a:spcPct val="107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solidFill>
                  <a:schemeClr val="tx2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Necesidad</a:t>
            </a:r>
            <a:r>
              <a:rPr lang="en-US" sz="2200" dirty="0">
                <a:solidFill>
                  <a:schemeClr val="tx2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 de las </a:t>
            </a:r>
            <a:r>
              <a:rPr lang="en-US" sz="2200" dirty="0" err="1">
                <a:solidFill>
                  <a:schemeClr val="tx2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Escrituras</a:t>
            </a:r>
            <a:endParaRPr lang="en-US" sz="2200" dirty="0">
              <a:solidFill>
                <a:schemeClr val="tx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 lvl="0" indent="-228600">
              <a:lnSpc>
                <a:spcPct val="107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2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Como </a:t>
            </a:r>
            <a:r>
              <a:rPr lang="en-US" sz="2200" dirty="0" err="1">
                <a:solidFill>
                  <a:schemeClr val="tx2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ayudar</a:t>
            </a:r>
            <a:endParaRPr lang="en-US" sz="2200" dirty="0">
              <a:solidFill>
                <a:schemeClr val="tx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 lvl="0" indent="-228600">
              <a:lnSpc>
                <a:spcPct val="107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solidFill>
                  <a:schemeClr val="tx2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Otras</a:t>
            </a:r>
            <a:r>
              <a:rPr lang="en-US" sz="2200" dirty="0">
                <a:solidFill>
                  <a:schemeClr val="tx2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2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necesidades</a:t>
            </a:r>
            <a:r>
              <a:rPr lang="en-US" sz="2200" dirty="0">
                <a:solidFill>
                  <a:schemeClr val="tx2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2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en</a:t>
            </a:r>
            <a:r>
              <a:rPr lang="en-US" sz="2200" dirty="0">
                <a:solidFill>
                  <a:schemeClr val="tx2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 la </a:t>
            </a:r>
            <a:r>
              <a:rPr lang="en-US" sz="2200" dirty="0">
                <a:solidFill>
                  <a:schemeClr val="tx2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region / el </a:t>
            </a:r>
            <a:r>
              <a:rPr lang="en-US" sz="2200" dirty="0" err="1">
                <a:solidFill>
                  <a:schemeClr val="tx2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pais</a:t>
            </a:r>
            <a:endParaRPr lang="en-US" sz="2200" dirty="0">
              <a:solidFill>
                <a:schemeClr val="tx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317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gonal Stripe 1">
            <a:extLst>
              <a:ext uri="{FF2B5EF4-FFF2-40B4-BE49-F238E27FC236}">
                <a16:creationId xmlns:a16="http://schemas.microsoft.com/office/drawing/2014/main" id="{F85B72BF-9AC3-4D20-96B5-B790068A1FC0}"/>
              </a:ext>
            </a:extLst>
          </p:cNvPr>
          <p:cNvSpPr/>
          <p:nvPr/>
        </p:nvSpPr>
        <p:spPr>
          <a:xfrm rot="16200000">
            <a:off x="-53067" y="912981"/>
            <a:ext cx="5486399" cy="6139543"/>
          </a:xfrm>
          <a:prstGeom prst="diagStripe">
            <a:avLst>
              <a:gd name="adj" fmla="val 69668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C95C1B-B635-45DB-905B-C1A011960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675" y="250048"/>
            <a:ext cx="8515350" cy="601868"/>
          </a:xfrm>
        </p:spPr>
        <p:txBody>
          <a:bodyPr/>
          <a:lstStyle/>
          <a:p>
            <a:r>
              <a:rPr lang="en-US" dirty="0"/>
              <a:t>Las </a:t>
            </a:r>
            <a:r>
              <a:rPr lang="en-US" dirty="0" err="1"/>
              <a:t>Escrituras</a:t>
            </a:r>
            <a:r>
              <a:rPr lang="en-US" dirty="0"/>
              <a:t> </a:t>
            </a:r>
            <a:r>
              <a:rPr lang="en-US" dirty="0" err="1"/>
              <a:t>cambian</a:t>
            </a:r>
            <a:r>
              <a:rPr lang="en-US" dirty="0"/>
              <a:t> las </a:t>
            </a:r>
            <a:r>
              <a:rPr lang="en-US" dirty="0" err="1"/>
              <a:t>Comunidades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16EF6A-DC76-4272-B10B-CBD5CF0FA7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>
            <a:off x="145185" y="1153011"/>
            <a:ext cx="1876563" cy="1877111"/>
          </a:xfrm>
          <a:prstGeom prst="ellipse">
            <a:avLst/>
          </a:prstGeom>
          <a:ln w="3810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C2DF32-B88F-488A-82EB-44475D58E1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t="10687" r="10701"/>
          <a:stretch/>
        </p:blipFill>
        <p:spPr>
          <a:xfrm>
            <a:off x="1482271" y="2240464"/>
            <a:ext cx="1876563" cy="1877111"/>
          </a:xfrm>
          <a:prstGeom prst="ellipse">
            <a:avLst/>
          </a:prstGeom>
          <a:ln w="3810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56E085-CC1F-4EF0-80EC-36064CD98D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>
            <a:off x="2743787" y="3479057"/>
            <a:ext cx="1876563" cy="1877111"/>
          </a:xfrm>
          <a:prstGeom prst="ellipse">
            <a:avLst/>
          </a:prstGeom>
          <a:ln w="3810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AF97A6-04F2-45D2-96EC-2D971362B0F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2" r="16310" b="8142"/>
          <a:stretch/>
        </p:blipFill>
        <p:spPr>
          <a:xfrm>
            <a:off x="4043087" y="4642079"/>
            <a:ext cx="1876563" cy="1877111"/>
          </a:xfrm>
          <a:prstGeom prst="ellipse">
            <a:avLst/>
          </a:prstGeom>
          <a:ln w="3810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C24BBD0-EA61-44BC-9150-EB89BF4C5CFF}"/>
              </a:ext>
            </a:extLst>
          </p:cNvPr>
          <p:cNvSpPr txBox="1"/>
          <p:nvPr/>
        </p:nvSpPr>
        <p:spPr>
          <a:xfrm>
            <a:off x="3358834" y="2565116"/>
            <a:ext cx="4980827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 </a:t>
            </a:r>
            <a:r>
              <a:rPr lang="en-US" sz="22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vecinos</a:t>
            </a:r>
            <a:r>
              <a:rPr lang="en-US" sz="22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muestran</a:t>
            </a:r>
            <a:r>
              <a:rPr lang="en-US" sz="22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amor</a:t>
            </a:r>
            <a:r>
              <a:rPr lang="en-US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</a:t>
            </a:r>
            <a:r>
              <a:rPr lang="en-US" sz="22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apoyo</a:t>
            </a:r>
            <a:endParaRPr lang="en-US" sz="2200" dirty="0">
              <a:solidFill>
                <a:schemeClr val="tx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5C9068-9017-42E2-8231-DD89FAF28675}"/>
              </a:ext>
            </a:extLst>
          </p:cNvPr>
          <p:cNvSpPr txBox="1"/>
          <p:nvPr/>
        </p:nvSpPr>
        <p:spPr>
          <a:xfrm>
            <a:off x="2076517" y="1346879"/>
            <a:ext cx="7024683" cy="769441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r>
              <a:rPr lang="en-US" sz="2200" dirty="0">
                <a:solidFill>
                  <a:schemeClr val="tx2"/>
                </a:solidFill>
                <a:latin typeface="Arial"/>
                <a:ea typeface="Calibri" panose="020F0502020204030204" pitchFamily="34" charset="0"/>
                <a:cs typeface="Times New Roman"/>
              </a:rPr>
              <a:t>Los de </a:t>
            </a:r>
            <a:r>
              <a:rPr lang="en-US" sz="2200" dirty="0" err="1">
                <a:solidFill>
                  <a:schemeClr val="tx2"/>
                </a:solidFill>
                <a:latin typeface="Arial"/>
                <a:ea typeface="Calibri" panose="020F0502020204030204" pitchFamily="34" charset="0"/>
                <a:cs typeface="Times New Roman"/>
              </a:rPr>
              <a:t>oposicion</a:t>
            </a:r>
            <a:r>
              <a:rPr lang="en-US" sz="2200" dirty="0">
                <a:solidFill>
                  <a:schemeClr val="tx2"/>
                </a:solidFill>
                <a:latin typeface="Arial"/>
                <a:ea typeface="Calibri" panose="020F0502020204030204" pitchFamily="34" charset="0"/>
                <a:cs typeface="Times New Roman"/>
              </a:rPr>
              <a:t> se </a:t>
            </a:r>
            <a:r>
              <a:rPr lang="en-US" sz="2200" dirty="0">
                <a:solidFill>
                  <a:schemeClr val="tx2"/>
                </a:solidFill>
                <a:effectLst/>
                <a:latin typeface="Arial"/>
                <a:ea typeface="Calibri" panose="020F0502020204030204" pitchFamily="34" charset="0"/>
                <a:cs typeface="Times New Roman"/>
              </a:rPr>
              <a:t> </a:t>
            </a:r>
            <a:r>
              <a:rPr lang="en-US" sz="2200" dirty="0" err="1">
                <a:solidFill>
                  <a:schemeClr val="tx2"/>
                </a:solidFill>
                <a:latin typeface="Arial"/>
                <a:ea typeface="Calibri" panose="020F0502020204030204" pitchFamily="34" charset="0"/>
                <a:cs typeface="Times New Roman"/>
              </a:rPr>
              <a:t>convierten</a:t>
            </a:r>
            <a:r>
              <a:rPr lang="en-US" sz="2200" dirty="0">
                <a:solidFill>
                  <a:schemeClr val="tx2"/>
                </a:solidFill>
                <a:latin typeface="Arial"/>
                <a:ea typeface="Calibri" panose="020F0502020204030204" pitchFamily="34" charset="0"/>
                <a:cs typeface="Times New Roman"/>
              </a:rPr>
              <a:t> </a:t>
            </a:r>
            <a:r>
              <a:rPr lang="en-US" sz="2200" dirty="0" err="1">
                <a:solidFill>
                  <a:schemeClr val="tx2"/>
                </a:solidFill>
                <a:latin typeface="Arial"/>
                <a:ea typeface="Calibri" panose="020F0502020204030204" pitchFamily="34" charset="0"/>
                <a:cs typeface="Times New Roman"/>
              </a:rPr>
              <a:t>en</a:t>
            </a:r>
            <a:r>
              <a:rPr lang="en-US" sz="2200" dirty="0">
                <a:solidFill>
                  <a:schemeClr val="tx2"/>
                </a:solidFill>
                <a:latin typeface="Arial"/>
                <a:ea typeface="Calibri" panose="020F0502020204030204" pitchFamily="34" charset="0"/>
                <a:cs typeface="Times New Roman"/>
              </a:rPr>
              <a:t> almas </a:t>
            </a:r>
            <a:r>
              <a:rPr lang="en-US" sz="2200" dirty="0" err="1">
                <a:solidFill>
                  <a:schemeClr val="tx2"/>
                </a:solidFill>
                <a:latin typeface="Arial"/>
                <a:ea typeface="Calibri" panose="020F0502020204030204" pitchFamily="34" charset="0"/>
                <a:cs typeface="Times New Roman"/>
              </a:rPr>
              <a:t>salvadas</a:t>
            </a:r>
            <a:r>
              <a:rPr lang="en-US" sz="2200" dirty="0">
                <a:solidFill>
                  <a:schemeClr val="tx2"/>
                </a:solidFill>
                <a:latin typeface="Arial"/>
                <a:ea typeface="Calibri" panose="020F0502020204030204" pitchFamily="34" charset="0"/>
                <a:cs typeface="Times New Roman"/>
              </a:rPr>
              <a:t> para Jesus</a:t>
            </a:r>
            <a:endParaRPr lang="en-US" sz="2200" dirty="0">
              <a:solidFill>
                <a:schemeClr val="tx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6FC20E-D4A8-4858-AD57-5935FA14714F}"/>
              </a:ext>
            </a:extLst>
          </p:cNvPr>
          <p:cNvSpPr txBox="1"/>
          <p:nvPr/>
        </p:nvSpPr>
        <p:spPr>
          <a:xfrm>
            <a:off x="5991235" y="5026636"/>
            <a:ext cx="3109965" cy="110799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 personas son </a:t>
            </a:r>
            <a:r>
              <a:rPr lang="en-US" sz="22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bautizadas</a:t>
            </a:r>
            <a:r>
              <a:rPr lang="en-US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se </a:t>
            </a:r>
            <a:r>
              <a:rPr lang="en-US" sz="22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unen</a:t>
            </a:r>
            <a:br>
              <a:rPr lang="en-US" sz="22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2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la </a:t>
            </a:r>
            <a:r>
              <a:rPr lang="en-US" sz="22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iglesia</a:t>
            </a:r>
            <a:endParaRPr lang="en-US" sz="2200" dirty="0">
              <a:solidFill>
                <a:schemeClr val="tx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45BA6D-54EE-4AAA-84FA-0DA0462A682F}"/>
              </a:ext>
            </a:extLst>
          </p:cNvPr>
          <p:cNvSpPr txBox="1"/>
          <p:nvPr/>
        </p:nvSpPr>
        <p:spPr>
          <a:xfrm>
            <a:off x="4621121" y="3598032"/>
            <a:ext cx="4104148" cy="76944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 </a:t>
            </a:r>
            <a:r>
              <a:rPr lang="en-US" sz="22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traductores</a:t>
            </a:r>
            <a:r>
              <a:rPr lang="en-US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arriesgan</a:t>
            </a:r>
            <a:r>
              <a:rPr lang="en-US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sus</a:t>
            </a:r>
            <a:r>
              <a:rPr lang="en-US" sz="22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vidas</a:t>
            </a:r>
            <a:endParaRPr lang="en-US" sz="2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62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ée un document." ma:contentTypeScope="" ma:versionID="f2ed5a1991e837c0d2ca53b2a6841064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e13a80fbed6397552902e3c9b396cc9a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Propriétés de la stratégie de conformité unifiée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Action d’interface utilisateur de la stratégie de conformité unifiée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Balises d’image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D870300-B03F-45F7-9154-521D8C74684E}">
  <ds:schemaRefs>
    <ds:schemaRef ds:uri="038937e4-20c5-4a73-b245-175c4ead9603"/>
    <ds:schemaRef ds:uri="http://purl.org/dc/elements/1.1/"/>
    <ds:schemaRef ds:uri="http://purl.org/dc/dcmitype/"/>
    <ds:schemaRef ds:uri="http://www.w3.org/XML/1998/namespace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9ede4979-7183-4f81-a394-71c40c9222c4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0FE2E3-7676-4D30-ADC8-60B469DACB51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1624</TotalTime>
  <Words>231</Words>
  <Application>Microsoft Office PowerPoint</Application>
  <PresentationFormat>Apresentação na tela (4:3)</PresentationFormat>
  <Paragraphs>30</Paragraphs>
  <Slides>5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2" baseType="lpstr">
      <vt:lpstr>MS Mincho</vt:lpstr>
      <vt:lpstr>Arial</vt:lpstr>
      <vt:lpstr>Arial Black</vt:lpstr>
      <vt:lpstr>Calibri</vt:lpstr>
      <vt:lpstr>system-ui</vt:lpstr>
      <vt:lpstr>Times New Roman</vt:lpstr>
      <vt:lpstr>Office Theme</vt:lpstr>
      <vt:lpstr>Apresentação do PowerPoint</vt:lpstr>
      <vt:lpstr>La Gran Comisión  Incluye la Traducción de la Biblia</vt:lpstr>
      <vt:lpstr>Compartir la Experiencia  COBT, Capacitando a Otros</vt:lpstr>
      <vt:lpstr>Apresentação do PowerPoint</vt:lpstr>
      <vt:lpstr>Las Escrituras cambian las Comunidades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Eline Menezes</cp:lastModifiedBy>
  <cp:revision>245</cp:revision>
  <dcterms:created xsi:type="dcterms:W3CDTF">2019-03-18T18:21:25Z</dcterms:created>
  <dcterms:modified xsi:type="dcterms:W3CDTF">2025-04-15T21:49:47Z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